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2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9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7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8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55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6AFF5-A052-4C4F-818F-8B78A8879068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130F8-1277-4968-B63B-C136DCA5F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235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234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4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60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98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9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74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31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37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61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80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325"/>
            <a:ext cx="9144000" cy="3943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047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74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7606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360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198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983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038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16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63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91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880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027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706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5639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37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551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96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04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271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26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705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0"/>
            <a:ext cx="5372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155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456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763"/>
            <a:ext cx="9144000" cy="557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147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1274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105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730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375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4321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27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0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90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04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1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les_Management-Hassan-Elsherbiny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90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HassaN</dc:creator>
  <cp:lastModifiedBy>PRinCe HassaN</cp:lastModifiedBy>
  <cp:revision>1</cp:revision>
  <dcterms:created xsi:type="dcterms:W3CDTF">2016-10-01T09:04:44Z</dcterms:created>
  <dcterms:modified xsi:type="dcterms:W3CDTF">2016-10-01T09:05:10Z</dcterms:modified>
</cp:coreProperties>
</file>